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6"/>
  </p:notesMasterIdLst>
  <p:sldIdLst>
    <p:sldId id="256" r:id="rId5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63A3"/>
    <a:srgbClr val="E0FCF4"/>
    <a:srgbClr val="F0EEFF"/>
    <a:srgbClr val="D96704"/>
    <a:srgbClr val="049DBF"/>
    <a:srgbClr val="BF1FB5"/>
    <a:srgbClr val="6C1ED9"/>
    <a:srgbClr val="140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17"/>
    <p:restoredTop sz="94717"/>
  </p:normalViewPr>
  <p:slideViewPr>
    <p:cSldViewPr snapToGrid="0" snapToObjects="1">
      <p:cViewPr varScale="1">
        <p:scale>
          <a:sx n="28" d="100"/>
          <a:sy n="28" d="100"/>
        </p:scale>
        <p:origin x="528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F1312-E915-2A47-83C5-8C1E9751A44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750F3-7E49-6F4B-AC11-51B1F8BCD0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171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1pPr>
    <a:lvl2pPr marL="2418908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2pPr>
    <a:lvl3pPr marL="4837816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3pPr>
    <a:lvl4pPr marL="7256724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4pPr>
    <a:lvl5pPr marL="9675632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5pPr>
    <a:lvl6pPr marL="12094540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6pPr>
    <a:lvl7pPr marL="14513448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7pPr>
    <a:lvl8pPr marL="16932356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8pPr>
    <a:lvl9pPr marL="19351264" algn="l" defTabSz="4837816" rtl="0" eaLnBrk="1" latinLnBrk="0" hangingPunct="1">
      <a:defRPr sz="634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750F3-7E49-6F4B-AC11-51B1F8BCD08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541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EDA2247-92B2-88D5-6767-6C67ADD480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32399288" cy="49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33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4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53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84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0020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1076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811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02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443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56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44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A7EAF-6704-3B48-B404-037E7E489A54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40E8B-ED5B-DF4E-B666-73F76D2F8D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746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CF4">
            <a:alpha val="1098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6">
            <a:extLst>
              <a:ext uri="{FF2B5EF4-FFF2-40B4-BE49-F238E27FC236}">
                <a16:creationId xmlns:a16="http://schemas.microsoft.com/office/drawing/2014/main" id="{80BE3EC9-C7BC-1741-A830-3C17B71020C1}"/>
              </a:ext>
            </a:extLst>
          </p:cNvPr>
          <p:cNvSpPr txBox="1">
            <a:spLocks/>
          </p:cNvSpPr>
          <p:nvPr/>
        </p:nvSpPr>
        <p:spPr>
          <a:xfrm>
            <a:off x="870381" y="5974499"/>
            <a:ext cx="30567085" cy="1195076"/>
          </a:xfrm>
          <a:prstGeom prst="rect">
            <a:avLst/>
          </a:prstGeom>
        </p:spPr>
        <p:txBody>
          <a:bodyPr vert="horz" lIns="432006" tIns="216003" rIns="432006" bIns="216003" rtlCol="0" anchor="b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7000" b="1" dirty="0">
                <a:solidFill>
                  <a:srgbClr val="140840"/>
                </a:solidFill>
                <a:latin typeface="Zona Pro Bold" panose="02010A03040002020004" pitchFamily="2" charset="0"/>
              </a:rPr>
              <a:t>TÍTULO EM ZONA PRO BOLD CAIXA ALTA</a:t>
            </a:r>
          </a:p>
        </p:txBody>
      </p:sp>
      <p:sp>
        <p:nvSpPr>
          <p:cNvPr id="5" name="Título 6">
            <a:extLst>
              <a:ext uri="{FF2B5EF4-FFF2-40B4-BE49-F238E27FC236}">
                <a16:creationId xmlns:a16="http://schemas.microsoft.com/office/drawing/2014/main" id="{E5391095-3614-2C4E-82A4-F5BE5E440BF4}"/>
              </a:ext>
            </a:extLst>
          </p:cNvPr>
          <p:cNvSpPr txBox="1">
            <a:spLocks/>
          </p:cNvSpPr>
          <p:nvPr/>
        </p:nvSpPr>
        <p:spPr>
          <a:xfrm>
            <a:off x="870386" y="7125424"/>
            <a:ext cx="30567080" cy="1029190"/>
          </a:xfrm>
          <a:prstGeom prst="rect">
            <a:avLst/>
          </a:prstGeom>
        </p:spPr>
        <p:txBody>
          <a:bodyPr vert="horz" lIns="432006" tIns="216003" rIns="432006" bIns="21600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dirty="0">
                <a:solidFill>
                  <a:srgbClr val="8563A3"/>
                </a:solidFill>
                <a:latin typeface="Zona Pro Light" panose="02010A03040002020004" pitchFamily="2" charset="0"/>
              </a:rPr>
              <a:t>SUBTÍTULO EM ZONA PRO LIGHT CAIXA ALTA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3F56466-5080-0F4F-9F13-E13BBE6D3C6C}"/>
              </a:ext>
            </a:extLst>
          </p:cNvPr>
          <p:cNvSpPr txBox="1"/>
          <p:nvPr/>
        </p:nvSpPr>
        <p:spPr>
          <a:xfrm>
            <a:off x="1259268" y="8360894"/>
            <a:ext cx="29943067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603030000020004" pitchFamily="2" charset="0"/>
                <a:cs typeface="Gotham Pro" panose="02000603030000020004" pitchFamily="2" charset="0"/>
              </a:rPr>
              <a:t>Autores, município/instituições de origem em Gotham Pro Bold</a:t>
            </a:r>
            <a:endParaRPr lang="pt-BR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5757D09B-15C0-DE48-8398-707706229957}"/>
              </a:ext>
            </a:extLst>
          </p:cNvPr>
          <p:cNvSpPr txBox="1">
            <a:spLocks/>
          </p:cNvSpPr>
          <p:nvPr/>
        </p:nvSpPr>
        <p:spPr>
          <a:xfrm>
            <a:off x="1261698" y="11256030"/>
            <a:ext cx="29810007" cy="840206"/>
          </a:xfrm>
          <a:prstGeom prst="rect">
            <a:avLst/>
          </a:prstGeom>
          <a:solidFill>
            <a:srgbClr val="8563A3">
              <a:alpha val="28729"/>
            </a:srgbClr>
          </a:solidFill>
        </p:spPr>
        <p:txBody>
          <a:bodyPr vert="horz" lIns="432006" tIns="216003" rIns="432006" bIns="216003" rtlCol="0" anchor="ctr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b="1" dirty="0">
                <a:solidFill>
                  <a:srgbClr val="8563A3"/>
                </a:solidFill>
                <a:latin typeface="Zona Pro Bold" panose="02010A03040002020004" pitchFamily="2" charset="0"/>
              </a:rPr>
              <a:t>INTRODUÇÃO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F3C4D81-54B3-6543-8E00-A27B28BDFA54}"/>
              </a:ext>
            </a:extLst>
          </p:cNvPr>
          <p:cNvSpPr txBox="1"/>
          <p:nvPr/>
        </p:nvSpPr>
        <p:spPr>
          <a:xfrm>
            <a:off x="1183323" y="12366573"/>
            <a:ext cx="29888383" cy="365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Texto corrido em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gotham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regular</a:t>
            </a:r>
          </a:p>
          <a:p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3DF7BE7-D96B-914A-967E-89891446F6EB}"/>
              </a:ext>
            </a:extLst>
          </p:cNvPr>
          <p:cNvSpPr txBox="1"/>
          <p:nvPr/>
        </p:nvSpPr>
        <p:spPr>
          <a:xfrm>
            <a:off x="1261699" y="17844887"/>
            <a:ext cx="29888383" cy="365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Texto corrido em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gotham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regular</a:t>
            </a:r>
          </a:p>
          <a:p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38D953A-B891-5F45-A7FA-BEB2D283D3DA}"/>
              </a:ext>
            </a:extLst>
          </p:cNvPr>
          <p:cNvSpPr txBox="1"/>
          <p:nvPr/>
        </p:nvSpPr>
        <p:spPr>
          <a:xfrm>
            <a:off x="1261699" y="23342449"/>
            <a:ext cx="29690718" cy="365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Texto corrido em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gotham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regular</a:t>
            </a:r>
          </a:p>
          <a:p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9A2EF3D-8110-EF49-B8E9-A295183AD6D9}"/>
              </a:ext>
            </a:extLst>
          </p:cNvPr>
          <p:cNvSpPr txBox="1"/>
          <p:nvPr/>
        </p:nvSpPr>
        <p:spPr>
          <a:xfrm>
            <a:off x="1410312" y="34621958"/>
            <a:ext cx="29382720" cy="365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Texto corrido em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gotham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regular</a:t>
            </a:r>
          </a:p>
          <a:p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</a:t>
            </a:r>
          </a:p>
        </p:txBody>
      </p:sp>
      <p:sp>
        <p:nvSpPr>
          <p:cNvPr id="15" name="Título 6">
            <a:extLst>
              <a:ext uri="{FF2B5EF4-FFF2-40B4-BE49-F238E27FC236}">
                <a16:creationId xmlns:a16="http://schemas.microsoft.com/office/drawing/2014/main" id="{FA642DB1-3CB9-2843-9CAD-B1CB83A4F09D}"/>
              </a:ext>
            </a:extLst>
          </p:cNvPr>
          <p:cNvSpPr txBox="1">
            <a:spLocks/>
          </p:cNvSpPr>
          <p:nvPr/>
        </p:nvSpPr>
        <p:spPr>
          <a:xfrm>
            <a:off x="10708743" y="40194905"/>
            <a:ext cx="10981801" cy="1294550"/>
          </a:xfrm>
          <a:prstGeom prst="rect">
            <a:avLst/>
          </a:prstGeom>
        </p:spPr>
        <p:txBody>
          <a:bodyPr vert="horz" lIns="432006" tIns="216003" rIns="432006" bIns="216003" rtlCol="0" anchor="b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725" b="1" dirty="0">
                <a:solidFill>
                  <a:schemeClr val="bg1">
                    <a:lumMod val="50000"/>
                  </a:schemeClr>
                </a:solidFill>
                <a:latin typeface="Zona Pro Bold" panose="02010A03040002020004" pitchFamily="2" charset="0"/>
              </a:rPr>
              <a:t>FIGURAS / TABELAS / GRÁFICOS</a:t>
            </a:r>
          </a:p>
        </p:txBody>
      </p:sp>
      <p:sp>
        <p:nvSpPr>
          <p:cNvPr id="16" name="Título 6">
            <a:extLst>
              <a:ext uri="{FF2B5EF4-FFF2-40B4-BE49-F238E27FC236}">
                <a16:creationId xmlns:a16="http://schemas.microsoft.com/office/drawing/2014/main" id="{EA39E0A0-1E95-B34A-A4F3-532AE25F3B62}"/>
              </a:ext>
            </a:extLst>
          </p:cNvPr>
          <p:cNvSpPr txBox="1">
            <a:spLocks/>
          </p:cNvSpPr>
          <p:nvPr/>
        </p:nvSpPr>
        <p:spPr>
          <a:xfrm>
            <a:off x="1261699" y="16682815"/>
            <a:ext cx="29810006" cy="840206"/>
          </a:xfrm>
          <a:prstGeom prst="rect">
            <a:avLst/>
          </a:prstGeom>
          <a:solidFill>
            <a:srgbClr val="8563A3">
              <a:alpha val="28729"/>
            </a:srgbClr>
          </a:solidFill>
        </p:spPr>
        <p:txBody>
          <a:bodyPr vert="horz" lIns="432006" tIns="216003" rIns="432006" bIns="216003" rtlCol="0" anchor="ctr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b="1" dirty="0">
                <a:solidFill>
                  <a:srgbClr val="8563A3"/>
                </a:solidFill>
                <a:latin typeface="Zona Pro Bold" panose="02010A03040002020004" pitchFamily="2" charset="0"/>
              </a:rPr>
              <a:t>OBJETIVO</a:t>
            </a:r>
          </a:p>
        </p:txBody>
      </p:sp>
      <p:sp>
        <p:nvSpPr>
          <p:cNvPr id="17" name="Título 6">
            <a:extLst>
              <a:ext uri="{FF2B5EF4-FFF2-40B4-BE49-F238E27FC236}">
                <a16:creationId xmlns:a16="http://schemas.microsoft.com/office/drawing/2014/main" id="{C262877F-15AD-F443-99BA-A691CFE29EFA}"/>
              </a:ext>
            </a:extLst>
          </p:cNvPr>
          <p:cNvSpPr txBox="1">
            <a:spLocks/>
          </p:cNvSpPr>
          <p:nvPr/>
        </p:nvSpPr>
        <p:spPr>
          <a:xfrm>
            <a:off x="1416295" y="22431466"/>
            <a:ext cx="29655409" cy="840206"/>
          </a:xfrm>
          <a:prstGeom prst="rect">
            <a:avLst/>
          </a:prstGeom>
          <a:solidFill>
            <a:srgbClr val="8563A3">
              <a:alpha val="28729"/>
            </a:srgbClr>
          </a:solidFill>
        </p:spPr>
        <p:txBody>
          <a:bodyPr vert="horz" lIns="432006" tIns="216003" rIns="432006" bIns="216003" rtlCol="0" anchor="ctr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b="1" dirty="0">
                <a:solidFill>
                  <a:srgbClr val="8563A3"/>
                </a:solidFill>
                <a:latin typeface="Zona Pro Bold" panose="02010A03040002020004" pitchFamily="2" charset="0"/>
              </a:rPr>
              <a:t>METODOLOGIA</a:t>
            </a:r>
          </a:p>
        </p:txBody>
      </p:sp>
      <p:sp>
        <p:nvSpPr>
          <p:cNvPr id="18" name="Título 6">
            <a:extLst>
              <a:ext uri="{FF2B5EF4-FFF2-40B4-BE49-F238E27FC236}">
                <a16:creationId xmlns:a16="http://schemas.microsoft.com/office/drawing/2014/main" id="{81A0932C-C131-4D42-AD01-1B3DDAE3AECF}"/>
              </a:ext>
            </a:extLst>
          </p:cNvPr>
          <p:cNvSpPr txBox="1">
            <a:spLocks/>
          </p:cNvSpPr>
          <p:nvPr/>
        </p:nvSpPr>
        <p:spPr>
          <a:xfrm>
            <a:off x="1410311" y="33646145"/>
            <a:ext cx="29655409" cy="840206"/>
          </a:xfrm>
          <a:prstGeom prst="rect">
            <a:avLst/>
          </a:prstGeom>
          <a:solidFill>
            <a:srgbClr val="8563A3">
              <a:alpha val="28729"/>
            </a:srgbClr>
          </a:solidFill>
        </p:spPr>
        <p:txBody>
          <a:bodyPr vert="horz" lIns="432006" tIns="216003" rIns="432006" bIns="216003" rtlCol="0" anchor="ctr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b="1" dirty="0">
                <a:solidFill>
                  <a:srgbClr val="8563A3"/>
                </a:solidFill>
                <a:latin typeface="Zona Pro Bold" panose="02010A03040002020004" pitchFamily="2" charset="0"/>
              </a:rPr>
              <a:t>CONSIDERAÇÕES FINAIS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8C87328-0B11-9CAA-A216-2899424053B3}"/>
              </a:ext>
            </a:extLst>
          </p:cNvPr>
          <p:cNvSpPr txBox="1"/>
          <p:nvPr/>
        </p:nvSpPr>
        <p:spPr>
          <a:xfrm>
            <a:off x="1259269" y="9560693"/>
            <a:ext cx="4810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603030000020004" pitchFamily="2" charset="0"/>
                <a:cs typeface="Gotham Pro" panose="02000603030000020004" pitchFamily="2" charset="0"/>
              </a:rPr>
              <a:t>EIXO TEMÁTICO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3440DD0-A9B2-CBF4-0382-D0CE335D3D9E}"/>
              </a:ext>
            </a:extLst>
          </p:cNvPr>
          <p:cNvSpPr txBox="1"/>
          <p:nvPr/>
        </p:nvSpPr>
        <p:spPr>
          <a:xfrm>
            <a:off x="5599136" y="9560693"/>
            <a:ext cx="12020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palavras-chave; palavra-chave; palavra-chave.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BF35695-F4CD-8260-12EA-637F229E2E71}"/>
              </a:ext>
            </a:extLst>
          </p:cNvPr>
          <p:cNvSpPr txBox="1"/>
          <p:nvPr/>
        </p:nvSpPr>
        <p:spPr>
          <a:xfrm>
            <a:off x="1410312" y="28913843"/>
            <a:ext cx="29382720" cy="3654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Texto corrido em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gotham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regular</a:t>
            </a:r>
          </a:p>
          <a:p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 </a:t>
            </a:r>
            <a:r>
              <a:rPr lang="pt-B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Lorem</a:t>
            </a:r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ipsum</a:t>
            </a:r>
          </a:p>
        </p:txBody>
      </p:sp>
      <p:sp>
        <p:nvSpPr>
          <p:cNvPr id="25" name="Título 6">
            <a:extLst>
              <a:ext uri="{FF2B5EF4-FFF2-40B4-BE49-F238E27FC236}">
                <a16:creationId xmlns:a16="http://schemas.microsoft.com/office/drawing/2014/main" id="{4A8A289F-DEFE-EA59-70D0-AAF7660E2E6A}"/>
              </a:ext>
            </a:extLst>
          </p:cNvPr>
          <p:cNvSpPr txBox="1">
            <a:spLocks/>
          </p:cNvSpPr>
          <p:nvPr/>
        </p:nvSpPr>
        <p:spPr>
          <a:xfrm>
            <a:off x="1410311" y="27938030"/>
            <a:ext cx="29655409" cy="840206"/>
          </a:xfrm>
          <a:prstGeom prst="rect">
            <a:avLst/>
          </a:prstGeom>
          <a:solidFill>
            <a:srgbClr val="8563A3">
              <a:alpha val="28729"/>
            </a:srgbClr>
          </a:solidFill>
        </p:spPr>
        <p:txBody>
          <a:bodyPr vert="horz" lIns="432006" tIns="216003" rIns="432006" bIns="216003" rtlCol="0" anchor="ctr">
            <a:noAutofit/>
          </a:bodyPr>
          <a:lstStyle>
            <a:lvl1pPr algn="ctr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b="1" dirty="0">
                <a:solidFill>
                  <a:srgbClr val="8563A3"/>
                </a:solidFill>
                <a:latin typeface="Zona Pro Bold" panose="02010A03040002020004" pitchFamily="2" charset="0"/>
              </a:rPr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1131800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07941AD80DB43ADE54AAF4C192FD1" ma:contentTypeVersion="19" ma:contentTypeDescription="Create a new document." ma:contentTypeScope="" ma:versionID="fdb2203f4525e55c5463b118dcb07191">
  <xsd:schema xmlns:xsd="http://www.w3.org/2001/XMLSchema" xmlns:xs="http://www.w3.org/2001/XMLSchema" xmlns:p="http://schemas.microsoft.com/office/2006/metadata/properties" xmlns:ns2="4c620eed-3acc-4e0e-b076-0c1f6d96ae21" xmlns:ns3="1efd80d4-9f05-4f96-bdd8-5c54b98c96dc" targetNamespace="http://schemas.microsoft.com/office/2006/metadata/properties" ma:root="true" ma:fieldsID="9e1083433a28db24caeecdd632e3be4a" ns2:_="" ns3:_="">
    <xsd:import namespace="4c620eed-3acc-4e0e-b076-0c1f6d96ae21"/>
    <xsd:import namespace="1efd80d4-9f05-4f96-bdd8-5c54b98c96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20eed-3acc-4e0e-b076-0c1f6d96ae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e01cc91-83f6-4a5a-89dc-892decb7c5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fd80d4-9f05-4f96-bdd8-5c54b98c96d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78a8bd6-157e-430a-ad99-9cb18da30cac}" ma:internalName="TaxCatchAll" ma:showField="CatchAllData" ma:web="1efd80d4-9f05-4f96-bdd8-5c54b98c96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620eed-3acc-4e0e-b076-0c1f6d96ae21">
      <Terms xmlns="http://schemas.microsoft.com/office/infopath/2007/PartnerControls"/>
    </lcf76f155ced4ddcb4097134ff3c332f>
    <TaxCatchAll xmlns="1efd80d4-9f05-4f96-bdd8-5c54b98c96dc" xsi:nil="true"/>
  </documentManagement>
</p:properties>
</file>

<file path=customXml/itemProps1.xml><?xml version="1.0" encoding="utf-8"?>
<ds:datastoreItem xmlns:ds="http://schemas.openxmlformats.org/officeDocument/2006/customXml" ds:itemID="{CB0F94EE-7DA1-4EDF-8F90-0ACA361019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1F615B-3983-426C-9022-0C6B5A2E2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620eed-3acc-4e0e-b076-0c1f6d96ae21"/>
    <ds:schemaRef ds:uri="1efd80d4-9f05-4f96-bdd8-5c54b98c96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44DDAE-F297-4330-AA14-6D5344FF730C}">
  <ds:schemaRefs>
    <ds:schemaRef ds:uri="http://schemas.microsoft.com/office/2006/metadata/properties"/>
    <ds:schemaRef ds:uri="http://schemas.microsoft.com/office/infopath/2007/PartnerControls"/>
    <ds:schemaRef ds:uri="4c620eed-3acc-4e0e-b076-0c1f6d96ae21"/>
    <ds:schemaRef ds:uri="1efd80d4-9f05-4f96-bdd8-5c54b98c96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153</TotalTime>
  <Words>620</Words>
  <Application>Microsoft Macintosh PowerPoint</Application>
  <PresentationFormat>Personalizar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Gotham Pro</vt:lpstr>
      <vt:lpstr>Zona Pro Bold</vt:lpstr>
      <vt:lpstr>Zona Pro Light</vt:lpstr>
      <vt:lpstr>Tema do Office 2013 - 2022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Wellin Cunha</dc:creator>
  <cp:lastModifiedBy>Giovana Gabrielle</cp:lastModifiedBy>
  <cp:revision>13</cp:revision>
  <dcterms:created xsi:type="dcterms:W3CDTF">2025-03-13T14:35:38Z</dcterms:created>
  <dcterms:modified xsi:type="dcterms:W3CDTF">2026-07-03T13:29:00Z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0x010100E5807941AD80DB43ADE54AAF4C192FD1</vt:lpwstr>
  </property>
</Properties>
</file>